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3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EF32F-3280-4663-880F-C8D2FC70E993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9D1FE-C207-4476-99C1-A7028091A9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06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F2AD0-9975-4D3C-912A-0B60BD0D07D1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710D8-8C21-4D48-B89D-C2D2CB3E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2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yer 8.5 x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10816" y="823067"/>
            <a:ext cx="4422658" cy="97697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9000" cap="all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10816" y="1928578"/>
            <a:ext cx="4422658" cy="201159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90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10816" y="4377004"/>
            <a:ext cx="4422658" cy="23627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816" y="4773879"/>
            <a:ext cx="4422658" cy="89456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3800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10816" y="6077467"/>
            <a:ext cx="4422658" cy="23627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10816" y="6474342"/>
            <a:ext cx="4422658" cy="89456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3800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710816" y="7511224"/>
            <a:ext cx="4422658" cy="45320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1400" cap="none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710816" y="8051876"/>
            <a:ext cx="4422658" cy="792490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 (use Insert &gt; Symbol to add a small dot between words]</a:t>
            </a:r>
            <a:endParaRPr lang="en-US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710816" y="9184576"/>
            <a:ext cx="4422658" cy="23831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443237" y="823067"/>
            <a:ext cx="1936131" cy="57259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2400" cap="all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443237" y="1800045"/>
            <a:ext cx="1936131" cy="66682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5443237" y="2466869"/>
            <a:ext cx="1936131" cy="910766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5000"/>
              </a:lnSpc>
              <a:spcBef>
                <a:spcPts val="0"/>
              </a:spcBef>
              <a:buNone/>
              <a:defRPr sz="1400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5443237" y="3377636"/>
            <a:ext cx="1936131" cy="66682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5443237" y="4044459"/>
            <a:ext cx="1936131" cy="91076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5000"/>
              </a:lnSpc>
              <a:spcBef>
                <a:spcPts val="0"/>
              </a:spcBef>
              <a:buNone/>
              <a:defRPr sz="1400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5443237" y="4955227"/>
            <a:ext cx="1936131" cy="66682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443237" y="5622051"/>
            <a:ext cx="1936131" cy="1835215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5000"/>
              </a:lnSpc>
              <a:spcBef>
                <a:spcPts val="0"/>
              </a:spcBef>
              <a:buNone/>
              <a:defRPr sz="1400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5443237" y="7457267"/>
            <a:ext cx="1936131" cy="666824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5443237" y="8124090"/>
            <a:ext cx="1936131" cy="129880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5000"/>
              </a:lnSpc>
              <a:spcBef>
                <a:spcPts val="0"/>
              </a:spcBef>
              <a:buNone/>
              <a:defRPr sz="1400" cap="none" baseline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14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4" y="567603"/>
            <a:ext cx="4518910" cy="3763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Add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4299283"/>
            <a:ext cx="4518911" cy="5229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529010"/>
            <a:ext cx="1748790" cy="3291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D3D48-5C63-4CD0-B9D2-B4D2F496D790}" type="datetimeFigureOut">
              <a:rPr lang="en-US" smtClean="0"/>
              <a:pPr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529010"/>
            <a:ext cx="2623185" cy="3291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529010"/>
            <a:ext cx="1748790" cy="3291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FAEA7-0C3C-4CCF-BA6B-669D7915826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225867" y="535519"/>
            <a:ext cx="0" cy="8993491"/>
          </a:xfrm>
          <a:prstGeom prst="line">
            <a:avLst/>
          </a:prstGeom>
          <a:ln w="76200" cmpd="thickThin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10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9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2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2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2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2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2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jpeg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1" y="6137097"/>
            <a:ext cx="2943790" cy="22078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2663" y="2147865"/>
            <a:ext cx="4422658" cy="236271"/>
          </a:xfrm>
        </p:spPr>
        <p:txBody>
          <a:bodyPr/>
          <a:lstStyle/>
          <a:p>
            <a:r>
              <a:rPr lang="en-US" dirty="0" smtClean="0"/>
              <a:t>When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72663" y="2544740"/>
            <a:ext cx="4422658" cy="688041"/>
          </a:xfrm>
        </p:spPr>
        <p:txBody>
          <a:bodyPr/>
          <a:lstStyle/>
          <a:p>
            <a:r>
              <a:rPr lang="en-US" dirty="0"/>
              <a:t>19th - 23rd July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72663" y="3275249"/>
            <a:ext cx="4422658" cy="236271"/>
          </a:xfrm>
        </p:spPr>
        <p:txBody>
          <a:bodyPr/>
          <a:lstStyle/>
          <a:p>
            <a:r>
              <a:rPr lang="en-US" dirty="0" smtClean="0"/>
              <a:t>Where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72663" y="3672124"/>
            <a:ext cx="4422658" cy="894566"/>
          </a:xfrm>
        </p:spPr>
        <p:txBody>
          <a:bodyPr/>
          <a:lstStyle/>
          <a:p>
            <a:r>
              <a:rPr lang="en-US" dirty="0" smtClean="0"/>
              <a:t>Cumberland Lodge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72663" y="4180911"/>
            <a:ext cx="4422658" cy="453200"/>
          </a:xfrm>
        </p:spPr>
        <p:txBody>
          <a:bodyPr/>
          <a:lstStyle/>
          <a:p>
            <a:r>
              <a:rPr lang="en-US" dirty="0"/>
              <a:t>The Great Park, </a:t>
            </a:r>
            <a:r>
              <a:rPr lang="en-US" dirty="0" smtClean="0"/>
              <a:t>Windsor, UK </a:t>
            </a:r>
            <a:r>
              <a:rPr lang="en-US" dirty="0"/>
              <a:t>SL4 2HP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5443237" y="550984"/>
            <a:ext cx="1936131" cy="2977107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School for 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early </a:t>
            </a:r>
            <a:r>
              <a:rPr lang="en-US" dirty="0">
                <a:solidFill>
                  <a:schemeClr val="accent1"/>
                </a:solidFill>
              </a:rPr>
              <a:t>career </a:t>
            </a:r>
            <a:r>
              <a:rPr lang="en-US" dirty="0" smtClean="0">
                <a:solidFill>
                  <a:schemeClr val="accent1"/>
                </a:solidFill>
              </a:rPr>
              <a:t>material researchers</a:t>
            </a:r>
            <a:endParaRPr lang="en-US" dirty="0">
              <a:solidFill>
                <a:schemeClr val="accent1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1800" cap="none" dirty="0" smtClean="0"/>
              <a:t>A student-led event, bringing </a:t>
            </a:r>
            <a:r>
              <a:rPr lang="en-US" sz="1800" cap="none" dirty="0"/>
              <a:t>together training in both materials modelling and science communication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5443236" y="3401771"/>
            <a:ext cx="1936131" cy="394519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5443237" y="3850700"/>
            <a:ext cx="1936131" cy="176728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 smtClean="0"/>
              <a:t>Materials Modelling Masterclasses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Communication Workshops</a:t>
            </a:r>
          </a:p>
          <a:p>
            <a:pPr>
              <a:spcAft>
                <a:spcPts val="300"/>
              </a:spcAft>
            </a:pPr>
            <a:r>
              <a:rPr lang="en-US" dirty="0"/>
              <a:t>Group </a:t>
            </a:r>
            <a:r>
              <a:rPr lang="en-US" dirty="0" smtClean="0"/>
              <a:t>Projects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Poster and Networking Sessions</a:t>
            </a:r>
            <a:endParaRPr lang="en-US" dirty="0"/>
          </a:p>
          <a:p>
            <a:pPr>
              <a:spcAft>
                <a:spcPts val="300"/>
              </a:spcAft>
            </a:pP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5443236" y="5770026"/>
            <a:ext cx="1936131" cy="666824"/>
          </a:xfrm>
        </p:spPr>
        <p:txBody>
          <a:bodyPr/>
          <a:lstStyle/>
          <a:p>
            <a:r>
              <a:rPr lang="en-US" dirty="0" smtClean="0"/>
              <a:t>Participating institutions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5443236" y="6562516"/>
            <a:ext cx="1936131" cy="1848363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 smtClean="0"/>
              <a:t>Imperial College London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University of Cambridge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University College London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University of York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University of Toronto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The Open University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The Thomas Young Centre</a:t>
            </a:r>
          </a:p>
          <a:p>
            <a:endParaRPr lang="en-US" dirty="0"/>
          </a:p>
        </p:txBody>
      </p:sp>
      <p:pic>
        <p:nvPicPr>
          <p:cNvPr id="1026" name="Picture 2" descr="http://hermessummerschool.org/s/misc/logo.png?t=15016774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96" y="231760"/>
            <a:ext cx="4748731" cy="169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r="80372"/>
          <a:stretch/>
        </p:blipFill>
        <p:spPr>
          <a:xfrm>
            <a:off x="842015" y="9133824"/>
            <a:ext cx="531208" cy="5380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766" y="8608140"/>
            <a:ext cx="424065" cy="4759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/>
          <a:srcRect l="20494" r="60013"/>
          <a:stretch/>
        </p:blipFill>
        <p:spPr>
          <a:xfrm>
            <a:off x="4309675" y="9135026"/>
            <a:ext cx="527538" cy="538037"/>
          </a:xfrm>
          <a:prstGeom prst="rect">
            <a:avLst/>
          </a:prstGeom>
        </p:spPr>
      </p:pic>
      <p:sp>
        <p:nvSpPr>
          <p:cNvPr id="40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1561770" y="9175229"/>
            <a:ext cx="2644444" cy="455225"/>
          </a:xfrm>
        </p:spPr>
        <p:txBody>
          <a:bodyPr anchor="ctr"/>
          <a:lstStyle/>
          <a:p>
            <a:r>
              <a:rPr lang="en-US" sz="2000" dirty="0"/>
              <a:t>@</a:t>
            </a:r>
            <a:r>
              <a:rPr lang="en-US" sz="2000" dirty="0" err="1"/>
              <a:t>hermessummerschool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4959091" y="8410879"/>
            <a:ext cx="621094" cy="1354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2874898" y="8608140"/>
            <a:ext cx="2869553" cy="455225"/>
          </a:xfrm>
        </p:spPr>
        <p:txBody>
          <a:bodyPr anchor="ctr"/>
          <a:lstStyle/>
          <a:p>
            <a:r>
              <a:rPr lang="en-US" sz="2000" dirty="0" err="1"/>
              <a:t>H</a:t>
            </a:r>
            <a:r>
              <a:rPr lang="en-US" sz="2000" dirty="0" err="1" smtClean="0"/>
              <a:t>ermessummerschool.org</a:t>
            </a:r>
            <a:endParaRPr lang="en-US" sz="2000" dirty="0"/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4959091" y="9177508"/>
            <a:ext cx="2073386" cy="455225"/>
          </a:xfrm>
        </p:spPr>
        <p:txBody>
          <a:bodyPr anchor="ctr"/>
          <a:lstStyle/>
          <a:p>
            <a:endParaRPr lang="en-US" sz="2000" dirty="0"/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Hermes_Comms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4" y="6282180"/>
            <a:ext cx="2543987" cy="16959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500" y="4676140"/>
            <a:ext cx="3292562" cy="21945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74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udent Flyer 8.5 x 11">
  <a:themeElements>
    <a:clrScheme name="Student Flyer Blue">
      <a:dk1>
        <a:sysClr val="windowText" lastClr="000000"/>
      </a:dk1>
      <a:lt1>
        <a:sysClr val="window" lastClr="FFFFFF"/>
      </a:lt1>
      <a:dk2>
        <a:srgbClr val="111111"/>
      </a:dk2>
      <a:lt2>
        <a:srgbClr val="B2B2B2"/>
      </a:lt2>
      <a:accent1>
        <a:srgbClr val="0070C0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mpact">
      <a:majorFont>
        <a:latin typeface="Impact"/>
        <a:ea typeface=""/>
        <a:cs typeface=""/>
      </a:majorFont>
      <a:minorFont>
        <a:latin typeface="Impac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udent_Flyer_Blue.potx" id="{BC9FB61E-DC4F-401D-871C-AC8F48F863BE}" vid="{831782A4-C1C1-44BB-8B10-E2EF02FF212C}"/>
    </a:ext>
  </a:extLst>
</a:theme>
</file>

<file path=ppt/theme/theme2.xml><?xml version="1.0" encoding="utf-8"?>
<a:theme xmlns:a="http://schemas.openxmlformats.org/drawingml/2006/main" name="Office Theme">
  <a:themeElements>
    <a:clrScheme name="Student Flyer Blue">
      <a:dk1>
        <a:sysClr val="windowText" lastClr="000000"/>
      </a:dk1>
      <a:lt1>
        <a:sysClr val="window" lastClr="FFFFFF"/>
      </a:lt1>
      <a:dk2>
        <a:srgbClr val="111111"/>
      </a:dk2>
      <a:lt2>
        <a:srgbClr val="B2B2B2"/>
      </a:lt2>
      <a:accent1>
        <a:srgbClr val="0070C0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mpact-Calibri">
      <a:majorFont>
        <a:latin typeface="Impac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tudent Flyer Blue">
      <a:dk1>
        <a:sysClr val="windowText" lastClr="000000"/>
      </a:dk1>
      <a:lt1>
        <a:sysClr val="window" lastClr="FFFFFF"/>
      </a:lt1>
      <a:dk2>
        <a:srgbClr val="111111"/>
      </a:dk2>
      <a:lt2>
        <a:srgbClr val="B2B2B2"/>
      </a:lt2>
      <a:accent1>
        <a:srgbClr val="0070C0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mpact-Calibri">
      <a:majorFont>
        <a:latin typeface="Impac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867606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2012-11-22T06:20:00+00:00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1659178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TP103896073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269EC3-10DA-41C9-A35A-54576295A621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84EAC694-BF20-4B7B-8617-712E6B9578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D8B55E-A2DF-45FA-8234-18484516A9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Student flyer (black and blue bold design)</Template>
  <TotalTime>0</TotalTime>
  <Words>79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Impact</vt:lpstr>
      <vt:lpstr>Arial</vt:lpstr>
      <vt:lpstr>Student Flyer 8.5 x 11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sewell</dc:creator>
  <cp:lastModifiedBy/>
  <cp:revision>1</cp:revision>
  <dcterms:created xsi:type="dcterms:W3CDTF">2017-09-05T14:27:45Z</dcterms:created>
  <dcterms:modified xsi:type="dcterms:W3CDTF">2017-09-05T15:44:48Z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